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2A4A3-018B-A8DC-8FBE-B5C4C6172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652846-4007-8EAE-5585-A8472D587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96F7E-6D66-81A2-3CD2-99D699CA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6C8422-FAE3-000A-BE4F-A6F049FE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6E517-163B-5235-176B-FE2C582B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7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46CDC-579A-EF64-5B7C-DB2B786D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261EAF-A50D-0E4D-9328-5B0EB9425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0E7FA-0865-EF66-C9CF-E3765406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52E6B-F908-F1D9-1709-67B0487E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646C5-AD0A-0AFA-F6DF-0A043AB4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7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929FAD-47EE-6E95-B0B4-28CF45983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C31240-1302-A72E-4BDA-9ABA822E8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FBC3D-2EC4-E950-B343-60376135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8E70F-0841-DF96-EC74-CA23B673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3468FD-D7C7-9FE6-C4FA-CDD605F5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5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BDB0-4F24-C7A5-C668-EAA72D5C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398FA-76AC-1848-7772-999352A2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BBF2A-E50A-230E-8D98-6FF2F673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A43363-59FA-A2EC-2640-68D50696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8CEEF-EA6F-6944-02D4-5D7AAD04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B8E73-170E-5086-8D75-373506F4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ECBF8F-BD6E-9430-D990-F2C9F7A79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1205F4-77B8-E3EF-643C-D1F833C3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70E4A-328D-25F5-AC10-38D23550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3DE38-34F2-FB14-77B1-81E28881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6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AAAA2-2D6C-FB9E-D739-8D0A96D1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38A03-5C0D-E384-DC39-0B48249B9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E67CA3-F278-FD2F-8774-C48DAB981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418FBB-ECDF-BC70-B023-2A2CA477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4852A0-5343-8B13-E65D-8976244C2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3812CF-23C5-08AF-E713-DE56D385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87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9E219-BF00-C549-F22B-3B8F3091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4A5762-0700-2DA7-8E23-AD1ED703D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85EA9F-EED6-31A7-B05F-55E506199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B0AF6C-2CF4-BCFC-4ACE-361AA8693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C89B4C-984A-BE5A-1F34-6DB5F10D1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95806D-0A82-05C7-20F6-0E029977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929B8F-33C7-8D45-AD5F-7EA3CD43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497329-816C-4DBE-3D59-BE6B0883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2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540F7-1213-D94A-70BF-B0FAC34A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B3D21F-6CD2-CBC4-EFB9-0EFB631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A6D2E4-2ADB-2290-15E6-79799DC2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7F42E6-55BB-835A-38D3-EFDE1307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2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7385-FADA-8EE0-C329-905AE99CA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6DE91B-8422-CA22-1CBE-DA240176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82F434-A6C3-1281-9431-32DD5A2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200EB-3C19-C15D-C640-E0378E29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87BB5-A76E-5A97-2E05-8C560E287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5C9A1F-5101-B625-CFB4-016F513A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F87763-EA7D-CDD4-BB69-29CECEF1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18EEA9-EB4C-E573-47F6-E0EDAD8A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A25E45-24CD-7CA0-FDAA-F5FA504D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4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3F61B-55C9-A2C4-FFED-EAD3436B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699871-C7CE-2083-A6D2-069491A7C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388CCC-37F8-322F-74FA-AA9E4740D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7B0F6-61AD-308C-E3AE-37603D51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7FB93B-4EA4-E84C-60FF-B493019C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3C2123-A4F6-3439-86B2-BE5AA851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3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72DC6-A825-6D8E-42C3-75A8BBF5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D064F-4EBA-BEF4-2FF5-10A3F6392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F30C8-6FE7-4937-6FC8-9479B9B84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88DF3-E54B-475B-BF15-35E63937E8E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632473-D8DC-6CDC-E169-33E357D71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6545A4-5E38-58AD-43D9-F5CAB134B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6815A-6545-4BAC-BE48-2DC7C60C8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C2D37-0D96-38B7-829A-D965BB653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452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Городская интеллектуальная игра-конкурс</a:t>
            </a:r>
            <a:br>
              <a:rPr lang="ru-RU" dirty="0"/>
            </a:br>
            <a:r>
              <a:rPr lang="ru-RU" dirty="0"/>
              <a:t>«Грамотейка»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BCBC50-18A0-5F14-CC45-895ADC17D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090" y="3550875"/>
            <a:ext cx="9144000" cy="979794"/>
          </a:xfrm>
        </p:spPr>
        <p:txBody>
          <a:bodyPr/>
          <a:lstStyle/>
          <a:p>
            <a:r>
              <a:rPr lang="ru-RU" dirty="0"/>
              <a:t>МАДОУ-детский сад № 416</a:t>
            </a:r>
          </a:p>
          <a:p>
            <a:r>
              <a:rPr lang="ru-RU" dirty="0"/>
              <a:t>Команда «Веснушка»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1C000BA-BFEF-A920-8EC6-F36E3E5F3BF8}"/>
              </a:ext>
            </a:extLst>
          </p:cNvPr>
          <p:cNvSpPr txBox="1">
            <a:spLocks/>
          </p:cNvSpPr>
          <p:nvPr/>
        </p:nvSpPr>
        <p:spPr>
          <a:xfrm>
            <a:off x="1686232" y="4755843"/>
            <a:ext cx="9144000" cy="979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Педагоги-руководители:</a:t>
            </a:r>
          </a:p>
          <a:p>
            <a:pPr algn="r"/>
            <a:r>
              <a:rPr lang="ru-RU" dirty="0"/>
              <a:t>воспитатель Алексанян М.А.,</a:t>
            </a:r>
          </a:p>
          <a:p>
            <a:pPr algn="r"/>
            <a:r>
              <a:rPr lang="ru-RU" dirty="0"/>
              <a:t>учитель-логопед </a:t>
            </a:r>
            <a:r>
              <a:rPr lang="ru-RU" dirty="0" err="1"/>
              <a:t>Мухаметгалиева</a:t>
            </a:r>
            <a:r>
              <a:rPr lang="ru-RU" dirty="0"/>
              <a:t> Р.Х.</a:t>
            </a:r>
          </a:p>
        </p:txBody>
      </p:sp>
      <p:pic>
        <p:nvPicPr>
          <p:cNvPr id="6" name="Рисунок 5" descr="Изображение выглядит как графическая вставка, текст, млекопитающее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4A8B1-B99E-ABD6-3595-B3DC22C24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43" y="93420"/>
            <a:ext cx="2785714" cy="2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5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6F1D61E2-7102-A212-41E5-A5F7FE5527E7}"/>
              </a:ext>
            </a:extLst>
          </p:cNvPr>
          <p:cNvSpPr txBox="1">
            <a:spLocks/>
          </p:cNvSpPr>
          <p:nvPr/>
        </p:nvSpPr>
        <p:spPr>
          <a:xfrm>
            <a:off x="1602659" y="453714"/>
            <a:ext cx="9144000" cy="979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Книга «Гуси-лебеди» команды «Веснушка»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AA0D53-C64F-1F2C-E443-9E9ED64A74AD}"/>
              </a:ext>
            </a:extLst>
          </p:cNvPr>
          <p:cNvSpPr txBox="1">
            <a:spLocks/>
          </p:cNvSpPr>
          <p:nvPr/>
        </p:nvSpPr>
        <p:spPr>
          <a:xfrm>
            <a:off x="1351937" y="5768621"/>
            <a:ext cx="9144000" cy="979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Екатеринбург, 2026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64BF47C-49CA-E010-7144-8D47EDCBF56E}"/>
              </a:ext>
            </a:extLst>
          </p:cNvPr>
          <p:cNvSpPr txBox="1">
            <a:spLocks/>
          </p:cNvSpPr>
          <p:nvPr/>
        </p:nvSpPr>
        <p:spPr>
          <a:xfrm>
            <a:off x="5643716" y="2092043"/>
            <a:ext cx="5909188" cy="355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dirty="0"/>
              <a:t> </a:t>
            </a:r>
          </a:p>
          <a:p>
            <a:pPr marL="0" indent="0" algn="r">
              <a:buNone/>
            </a:pPr>
            <a:r>
              <a:rPr lang="ru-RU" dirty="0"/>
              <a:t>Веснушки любят сказки читать, Вместе весело страницы листать! </a:t>
            </a:r>
          </a:p>
          <a:p>
            <a:pPr marL="0" indent="0" algn="r">
              <a:buNone/>
            </a:pPr>
            <a:r>
              <a:rPr lang="ru-RU" dirty="0"/>
              <a:t>Мир героев нас ждёт впереди, Ученье и радость нам принеси! </a:t>
            </a:r>
          </a:p>
        </p:txBody>
      </p:sp>
      <p:pic>
        <p:nvPicPr>
          <p:cNvPr id="5" name="Рисунок 4" descr="Изображение выглядит как текст, мат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EDAF5F-B1B7-E251-9BD5-EC216DECC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3476" r="20566" b="2675"/>
          <a:stretch/>
        </p:blipFill>
        <p:spPr>
          <a:xfrm>
            <a:off x="344129" y="1558413"/>
            <a:ext cx="5299587" cy="37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3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етское искусство, рождественская елка, Творче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159E31-9FE4-6450-55F9-15107D302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r="18679" b="5046"/>
          <a:stretch/>
        </p:blipFill>
        <p:spPr>
          <a:xfrm>
            <a:off x="489776" y="1460193"/>
            <a:ext cx="5439078" cy="3613252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артина, Детское искусство, текст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3C25D-19E7-E549-33C6-06E38FB72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r="22446" b="3140"/>
          <a:stretch/>
        </p:blipFill>
        <p:spPr>
          <a:xfrm rot="10800000">
            <a:off x="6419546" y="2303258"/>
            <a:ext cx="5279922" cy="4164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F69AA-E47C-57C0-055B-0379CE60C242}"/>
              </a:ext>
            </a:extLst>
          </p:cNvPr>
          <p:cNvSpPr txBox="1"/>
          <p:nvPr/>
        </p:nvSpPr>
        <p:spPr>
          <a:xfrm>
            <a:off x="865239" y="640395"/>
            <a:ext cx="11108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Любим сказки мы читать и мир волшебства в красках воплощать!</a:t>
            </a:r>
          </a:p>
        </p:txBody>
      </p:sp>
    </p:spTree>
    <p:extLst>
      <p:ext uri="{BB962C8B-B14F-4D97-AF65-F5344CB8AC3E}">
        <p14:creationId xmlns:p14="http://schemas.microsoft.com/office/powerpoint/2010/main" val="253309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етское искусство, рисунок, Скрапбукин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7928F-088B-D920-4F41-C276D9F9B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t="2675" r="17500" b="1452"/>
          <a:stretch/>
        </p:blipFill>
        <p:spPr>
          <a:xfrm rot="10800000">
            <a:off x="2674373" y="1308790"/>
            <a:ext cx="7693742" cy="5300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AE94B1-09A4-3EEA-313E-97CE5D680660}"/>
              </a:ext>
            </a:extLst>
          </p:cNvPr>
          <p:cNvSpPr txBox="1"/>
          <p:nvPr/>
        </p:nvSpPr>
        <p:spPr>
          <a:xfrm>
            <a:off x="1710815" y="248873"/>
            <a:ext cx="93898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effectLst/>
              </a:rPr>
              <a:t>Игра «Подбери схему к слову»</a:t>
            </a:r>
          </a:p>
          <a:p>
            <a:pPr algn="ctr"/>
            <a:r>
              <a:rPr lang="ru-RU" sz="2800" dirty="0"/>
              <a:t>П</a:t>
            </a:r>
            <a:r>
              <a:rPr lang="ru-RU" sz="2800" b="0" i="0" dirty="0">
                <a:effectLst/>
              </a:rPr>
              <a:t>ирожки доставай, слова к схемам подбирай!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560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тское искусств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ACEA0C-3D8C-5D3D-2568-3CF2B9708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4548" r="23468" b="2140"/>
          <a:stretch/>
        </p:blipFill>
        <p:spPr>
          <a:xfrm>
            <a:off x="2384322" y="1438857"/>
            <a:ext cx="7423355" cy="5142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8B76D-B135-20FB-F44A-F6F193E51F5D}"/>
              </a:ext>
            </a:extLst>
          </p:cNvPr>
          <p:cNvSpPr txBox="1"/>
          <p:nvPr/>
        </p:nvSpPr>
        <p:spPr>
          <a:xfrm>
            <a:off x="1828800" y="276872"/>
            <a:ext cx="90751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Игра </a:t>
            </a:r>
            <a:r>
              <a:rPr lang="ru-RU" sz="2800" b="1" i="0" dirty="0">
                <a:effectLst/>
              </a:rPr>
              <a:t>«Составь слово из слогов»</a:t>
            </a:r>
          </a:p>
          <a:p>
            <a:pPr algn="ctr"/>
            <a:r>
              <a:rPr lang="ru-RU" sz="2800" dirty="0"/>
              <a:t>Слог из ящика бери, да в словечко ты сложи!</a:t>
            </a:r>
          </a:p>
        </p:txBody>
      </p:sp>
    </p:spTree>
    <p:extLst>
      <p:ext uri="{BB962C8B-B14F-4D97-AF65-F5344CB8AC3E}">
        <p14:creationId xmlns:p14="http://schemas.microsoft.com/office/powerpoint/2010/main" val="279088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тское искусство, текст, рисунок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FF2F79-12DF-35B6-E3E3-BA7968C29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6" t="2234" r="18564" b="1979"/>
          <a:stretch/>
        </p:blipFill>
        <p:spPr>
          <a:xfrm>
            <a:off x="426608" y="2303519"/>
            <a:ext cx="5782463" cy="3982064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етское искусство, текст, картина, Творче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D56EEF-DE2B-DF34-2ECB-9C8411888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9" t="2931" r="19619" b="3680"/>
          <a:stretch/>
        </p:blipFill>
        <p:spPr>
          <a:xfrm>
            <a:off x="6558116" y="2900941"/>
            <a:ext cx="5476569" cy="3804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5B396F-047F-95AF-FA20-760279CD0A9B}"/>
              </a:ext>
            </a:extLst>
          </p:cNvPr>
          <p:cNvSpPr txBox="1"/>
          <p:nvPr/>
        </p:nvSpPr>
        <p:spPr>
          <a:xfrm>
            <a:off x="1455174" y="572417"/>
            <a:ext cx="9507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Игра «Определение мягких и твердых звуков в словах»</a:t>
            </a:r>
          </a:p>
          <a:p>
            <a:pPr algn="ctr"/>
            <a:r>
              <a:rPr lang="ru-RU" sz="2800" dirty="0"/>
              <a:t>Первый звук определи, да в нужное ведерко картинку положи!</a:t>
            </a:r>
          </a:p>
        </p:txBody>
      </p:sp>
    </p:spTree>
    <p:extLst>
      <p:ext uri="{BB962C8B-B14F-4D97-AF65-F5344CB8AC3E}">
        <p14:creationId xmlns:p14="http://schemas.microsoft.com/office/powerpoint/2010/main" val="181241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етское искусство, Творче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46F7A-0F02-7813-0F88-57A99E9F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8" t="2980" r="20598" b="4163"/>
          <a:stretch/>
        </p:blipFill>
        <p:spPr>
          <a:xfrm>
            <a:off x="123930" y="1907458"/>
            <a:ext cx="5726265" cy="398943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етское искусство, мультфильм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AFBB5-4029-3404-1E59-EC595131F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1693" r="17903" b="2317"/>
          <a:stretch/>
        </p:blipFill>
        <p:spPr>
          <a:xfrm>
            <a:off x="5970809" y="2330245"/>
            <a:ext cx="6097261" cy="4304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C7D706-C6E3-1CE6-A1F9-AABCA4FAE10C}"/>
              </a:ext>
            </a:extLst>
          </p:cNvPr>
          <p:cNvSpPr txBox="1"/>
          <p:nvPr/>
        </p:nvSpPr>
        <p:spPr>
          <a:xfrm>
            <a:off x="1799303" y="592081"/>
            <a:ext cx="7796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Игра «Составь пословицу из слов»</a:t>
            </a:r>
          </a:p>
          <a:p>
            <a:pPr algn="ctr"/>
            <a:r>
              <a:rPr lang="ru-RU" sz="2800" dirty="0"/>
              <a:t>Перышки все разложи и пословицу сложи! </a:t>
            </a:r>
          </a:p>
        </p:txBody>
      </p:sp>
    </p:spTree>
    <p:extLst>
      <p:ext uri="{BB962C8B-B14F-4D97-AF65-F5344CB8AC3E}">
        <p14:creationId xmlns:p14="http://schemas.microsoft.com/office/powerpoint/2010/main" val="25113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6BD736-7B33-F7BF-D4C3-A5435BAA20C0}"/>
              </a:ext>
            </a:extLst>
          </p:cNvPr>
          <p:cNvSpPr txBox="1"/>
          <p:nvPr/>
        </p:nvSpPr>
        <p:spPr>
          <a:xfrm>
            <a:off x="2595717" y="1113192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Тут заданиям конец, а кто всё правильно выполнил, тот молодец!</a:t>
            </a:r>
          </a:p>
        </p:txBody>
      </p:sp>
      <p:pic>
        <p:nvPicPr>
          <p:cNvPr id="4" name="Рисунок 3" descr="Изображение выглядит как текст, мат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BE6176-94A1-8A00-CF5C-49F09F5C3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3476" r="20566" b="2675"/>
          <a:stretch/>
        </p:blipFill>
        <p:spPr>
          <a:xfrm>
            <a:off x="3158211" y="2349911"/>
            <a:ext cx="5346693" cy="38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9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155</Words>
  <Application>Microsoft Office PowerPoint</Application>
  <PresentationFormat>Широкоэкранный</PresentationFormat>
  <Paragraphs>21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Тема Office</vt:lpstr>
      <vt:lpstr>Городская интеллектуальная игра-конкурс «Грамотейка»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MADOU-416</dc:creator>
  <cp:lastModifiedBy>MADOU-416</cp:lastModifiedBy>
  <cp:revision>6</cp:revision>
  <dcterms:created xsi:type="dcterms:W3CDTF">2026-02-27T04:28:46Z</dcterms:created>
  <dcterms:modified xsi:type="dcterms:W3CDTF">2026-03-02T10:37:26Z</dcterms:modified>
</cp:coreProperties>
</file>