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  <p:sldId id="262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дошкольника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844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GEj4DzJbI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5" y="12220"/>
            <a:ext cx="9127706" cy="684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65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xVJniuCQj0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67351" cy="687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08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DP_lKEk1nU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75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b3wFlYbOu-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473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CHDg5LhW3w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528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cvxbx1VTZG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35"/>
            <a:ext cx="9156010" cy="6867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7223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Развитие речи дошкольника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речи дошкольника</dc:title>
  <dc:creator>МАДОУ № 416</dc:creator>
  <cp:lastModifiedBy>RePack by Diakov</cp:lastModifiedBy>
  <cp:revision>1</cp:revision>
  <dcterms:created xsi:type="dcterms:W3CDTF">2018-09-24T11:32:57Z</dcterms:created>
  <dcterms:modified xsi:type="dcterms:W3CDTF">2018-09-24T11:39:18Z</dcterms:modified>
</cp:coreProperties>
</file>