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но</a:t>
            </a:r>
            <a:r>
              <a:rPr lang="en-US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i="1" dirty="0" err="1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i="1" dirty="0" err="1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i="1" dirty="0" err="1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ечевого</a:t>
            </a:r>
            <a:r>
              <a:rPr lang="ru-RU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i="1" dirty="0" err="1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азвития</a:t>
            </a:r>
            <a:r>
              <a:rPr lang="ru-RU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b="1" i="1" dirty="0" err="1">
                <a:solidFill>
                  <a:srgbClr val="0012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ебенка</a:t>
            </a:r>
            <a:endParaRPr lang="ru-RU" b="1" i="1" dirty="0">
              <a:solidFill>
                <a:srgbClr val="0012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4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8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7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cy-NIiG3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8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9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5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3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4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1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Этапы ноpмaльнoго pечевого pазвития pебенка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ноpмaльнoго pечевого pазвития pебенка</dc:title>
  <dc:creator>МАДОУ № 416</dc:creator>
  <cp:lastModifiedBy>RePack by Diakov</cp:lastModifiedBy>
  <cp:revision>1</cp:revision>
  <dcterms:created xsi:type="dcterms:W3CDTF">2018-09-24T11:51:11Z</dcterms:created>
  <dcterms:modified xsi:type="dcterms:W3CDTF">2018-09-24T12:02:02Z</dcterms:modified>
</cp:coreProperties>
</file>